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0" d="100"/>
          <a:sy n="80" d="100"/>
        </p:scale>
        <p:origin x="58" y="1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diagrams/_rels/data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sv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4" Type="http://schemas.openxmlformats.org/officeDocument/2006/relationships/image" Target="../media/image5.svg"/></Relationships>
</file>

<file path=ppt/diagrams/_rels/data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svg"/><Relationship Id="rId3" Type="http://schemas.openxmlformats.org/officeDocument/2006/relationships/image" Target="../media/image12.png"/><Relationship Id="rId7" Type="http://schemas.openxmlformats.org/officeDocument/2006/relationships/image" Target="../media/image16.png"/><Relationship Id="rId2" Type="http://schemas.openxmlformats.org/officeDocument/2006/relationships/image" Target="../media/image11.svg"/><Relationship Id="rId1" Type="http://schemas.openxmlformats.org/officeDocument/2006/relationships/image" Target="../media/image10.png"/><Relationship Id="rId6" Type="http://schemas.openxmlformats.org/officeDocument/2006/relationships/image" Target="../media/image15.svg"/><Relationship Id="rId5" Type="http://schemas.openxmlformats.org/officeDocument/2006/relationships/image" Target="../media/image14.png"/><Relationship Id="rId4" Type="http://schemas.openxmlformats.org/officeDocument/2006/relationships/image" Target="../media/image13.svg"/></Relationships>
</file>

<file path=ppt/diagrams/_rels/drawing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sv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4" Type="http://schemas.openxmlformats.org/officeDocument/2006/relationships/image" Target="../media/image5.svg"/></Relationships>
</file>

<file path=ppt/diagrams/_rels/drawing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svg"/><Relationship Id="rId3" Type="http://schemas.openxmlformats.org/officeDocument/2006/relationships/image" Target="../media/image12.png"/><Relationship Id="rId7" Type="http://schemas.openxmlformats.org/officeDocument/2006/relationships/image" Target="../media/image16.png"/><Relationship Id="rId2" Type="http://schemas.openxmlformats.org/officeDocument/2006/relationships/image" Target="../media/image11.svg"/><Relationship Id="rId1" Type="http://schemas.openxmlformats.org/officeDocument/2006/relationships/image" Target="../media/image10.png"/><Relationship Id="rId6" Type="http://schemas.openxmlformats.org/officeDocument/2006/relationships/image" Target="../media/image15.svg"/><Relationship Id="rId5" Type="http://schemas.openxmlformats.org/officeDocument/2006/relationships/image" Target="../media/image14.png"/><Relationship Id="rId4" Type="http://schemas.openxmlformats.org/officeDocument/2006/relationships/image" Target="../media/image13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18/5/colors/Iconchunking_neutralicon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BF2E603-C60F-48CE-8872-34962ACA870E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ECB7D758-38DA-46D5-B6AB-E48912285E73}">
      <dgm:prSet/>
      <dgm:spPr/>
      <dgm:t>
        <a:bodyPr/>
        <a:lstStyle/>
        <a:p>
          <a:pPr>
            <a:lnSpc>
              <a:spcPct val="100000"/>
            </a:lnSpc>
          </a:pPr>
          <a:r>
            <a:rPr lang="nl-NL"/>
            <a:t>1. Maak van 10 begrippen een ‘moeilijke toetsvraag’</a:t>
          </a:r>
          <a:endParaRPr lang="en-US"/>
        </a:p>
      </dgm:t>
    </dgm:pt>
    <dgm:pt modelId="{38C1C8BE-0F05-45D2-BEC9-14B6337B173D}" type="parTrans" cxnId="{6DA2C11A-3A31-425C-BAA7-E016432A6BA4}">
      <dgm:prSet/>
      <dgm:spPr/>
      <dgm:t>
        <a:bodyPr/>
        <a:lstStyle/>
        <a:p>
          <a:endParaRPr lang="en-US"/>
        </a:p>
      </dgm:t>
    </dgm:pt>
    <dgm:pt modelId="{AD5C6905-8581-4359-BB57-D0133BC396A2}" type="sibTrans" cxnId="{6DA2C11A-3A31-425C-BAA7-E016432A6BA4}">
      <dgm:prSet/>
      <dgm:spPr/>
      <dgm:t>
        <a:bodyPr/>
        <a:lstStyle/>
        <a:p>
          <a:endParaRPr lang="en-US"/>
        </a:p>
      </dgm:t>
    </dgm:pt>
    <dgm:pt modelId="{D48FA33E-B7EE-4FE2-BA70-39FA1DCED84E}">
      <dgm:prSet/>
      <dgm:spPr/>
      <dgm:t>
        <a:bodyPr/>
        <a:lstStyle/>
        <a:p>
          <a:pPr>
            <a:lnSpc>
              <a:spcPct val="100000"/>
            </a:lnSpc>
          </a:pPr>
          <a:r>
            <a:rPr lang="nl-NL" dirty="0"/>
            <a:t>2. Elke vraag stuur je naar mij, deze keur ik goed en zet ik in een oefentoets</a:t>
          </a:r>
          <a:endParaRPr lang="en-US" dirty="0"/>
        </a:p>
      </dgm:t>
    </dgm:pt>
    <dgm:pt modelId="{192C0924-A1DC-4119-8F64-734A9DD1B695}" type="parTrans" cxnId="{FDE7C749-5DB8-4C44-8CE5-6889D4999025}">
      <dgm:prSet/>
      <dgm:spPr/>
      <dgm:t>
        <a:bodyPr/>
        <a:lstStyle/>
        <a:p>
          <a:endParaRPr lang="en-US"/>
        </a:p>
      </dgm:t>
    </dgm:pt>
    <dgm:pt modelId="{5D4835DC-9695-441A-9F1B-22187DB56B70}" type="sibTrans" cxnId="{FDE7C749-5DB8-4C44-8CE5-6889D4999025}">
      <dgm:prSet/>
      <dgm:spPr/>
      <dgm:t>
        <a:bodyPr/>
        <a:lstStyle/>
        <a:p>
          <a:endParaRPr lang="en-US"/>
        </a:p>
      </dgm:t>
    </dgm:pt>
    <dgm:pt modelId="{82612759-1EF5-44FA-9C35-6E516FA247A8}">
      <dgm:prSet/>
      <dgm:spPr/>
      <dgm:t>
        <a:bodyPr/>
        <a:lstStyle/>
        <a:p>
          <a:pPr>
            <a:lnSpc>
              <a:spcPct val="100000"/>
            </a:lnSpc>
          </a:pPr>
          <a:r>
            <a:rPr lang="nl-NL"/>
            <a:t>3. Ik zal zelf ook vragen toevoegen</a:t>
          </a:r>
          <a:endParaRPr lang="en-US"/>
        </a:p>
      </dgm:t>
    </dgm:pt>
    <dgm:pt modelId="{C4227657-CBF6-4136-A140-24582B036553}" type="parTrans" cxnId="{F19FBF8B-85AA-42BE-96BD-BAA76BD1F2D4}">
      <dgm:prSet/>
      <dgm:spPr/>
      <dgm:t>
        <a:bodyPr/>
        <a:lstStyle/>
        <a:p>
          <a:endParaRPr lang="en-US"/>
        </a:p>
      </dgm:t>
    </dgm:pt>
    <dgm:pt modelId="{A9BC1EAD-38D4-4E2D-B242-918E6C132DFD}" type="sibTrans" cxnId="{F19FBF8B-85AA-42BE-96BD-BAA76BD1F2D4}">
      <dgm:prSet/>
      <dgm:spPr/>
      <dgm:t>
        <a:bodyPr/>
        <a:lstStyle/>
        <a:p>
          <a:endParaRPr lang="en-US"/>
        </a:p>
      </dgm:t>
    </dgm:pt>
    <dgm:pt modelId="{F0881045-B630-4C1C-A23C-47C33A3A6742}">
      <dgm:prSet/>
      <dgm:spPr/>
      <dgm:t>
        <a:bodyPr/>
        <a:lstStyle/>
        <a:p>
          <a:pPr>
            <a:lnSpc>
              <a:spcPct val="100000"/>
            </a:lnSpc>
          </a:pPr>
          <a:r>
            <a:rPr lang="nl-NL"/>
            <a:t>4. We maken dan gezamenlijk deze oefentoets, zodat je weet waar je staat.</a:t>
          </a:r>
          <a:endParaRPr lang="en-US"/>
        </a:p>
      </dgm:t>
    </dgm:pt>
    <dgm:pt modelId="{910EC82B-41CB-4B13-9204-82F0FDE1B316}" type="parTrans" cxnId="{4B34D092-8B36-43FD-A305-F6314C62879A}">
      <dgm:prSet/>
      <dgm:spPr/>
      <dgm:t>
        <a:bodyPr/>
        <a:lstStyle/>
        <a:p>
          <a:endParaRPr lang="en-US"/>
        </a:p>
      </dgm:t>
    </dgm:pt>
    <dgm:pt modelId="{FBBE0FFF-F69E-4A7D-95EE-E09B00C7E5D2}" type="sibTrans" cxnId="{4B34D092-8B36-43FD-A305-F6314C62879A}">
      <dgm:prSet/>
      <dgm:spPr/>
      <dgm:t>
        <a:bodyPr/>
        <a:lstStyle/>
        <a:p>
          <a:endParaRPr lang="en-US"/>
        </a:p>
      </dgm:t>
    </dgm:pt>
    <dgm:pt modelId="{32C2042A-D11C-4D0D-8CF4-5701A07DCE04}" type="pres">
      <dgm:prSet presAssocID="{5BF2E603-C60F-48CE-8872-34962ACA870E}" presName="root" presStyleCnt="0">
        <dgm:presLayoutVars>
          <dgm:dir/>
          <dgm:resizeHandles val="exact"/>
        </dgm:presLayoutVars>
      </dgm:prSet>
      <dgm:spPr/>
    </dgm:pt>
    <dgm:pt modelId="{8731B180-F1D9-416D-BFFC-750D9CFFDADF}" type="pres">
      <dgm:prSet presAssocID="{ECB7D758-38DA-46D5-B6AB-E48912285E73}" presName="compNode" presStyleCnt="0"/>
      <dgm:spPr/>
    </dgm:pt>
    <dgm:pt modelId="{FAA1CD68-592A-4774-BE90-5527463A7FAF}" type="pres">
      <dgm:prSet presAssocID="{ECB7D758-38DA-46D5-B6AB-E48912285E73}" presName="bgRect" presStyleLbl="bgShp" presStyleIdx="0" presStyleCnt="4"/>
      <dgm:spPr/>
    </dgm:pt>
    <dgm:pt modelId="{991D0E70-7E2D-463E-AFD4-2D7C4B32DA24}" type="pres">
      <dgm:prSet presAssocID="{ECB7D758-38DA-46D5-B6AB-E48912285E73}" presName="iconRect" presStyleLbl="nod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Light Bulb and Gear"/>
        </a:ext>
      </dgm:extLst>
    </dgm:pt>
    <dgm:pt modelId="{D0E51B25-4E08-43A9-A6C0-FB6AAB616FF4}" type="pres">
      <dgm:prSet presAssocID="{ECB7D758-38DA-46D5-B6AB-E48912285E73}" presName="spaceRect" presStyleCnt="0"/>
      <dgm:spPr/>
    </dgm:pt>
    <dgm:pt modelId="{335CFB47-9EFA-47EC-9695-DF8F681BB767}" type="pres">
      <dgm:prSet presAssocID="{ECB7D758-38DA-46D5-B6AB-E48912285E73}" presName="parTx" presStyleLbl="revTx" presStyleIdx="0" presStyleCnt="4">
        <dgm:presLayoutVars>
          <dgm:chMax val="0"/>
          <dgm:chPref val="0"/>
        </dgm:presLayoutVars>
      </dgm:prSet>
      <dgm:spPr/>
    </dgm:pt>
    <dgm:pt modelId="{312D17A3-163D-4924-A794-A42620E3407F}" type="pres">
      <dgm:prSet presAssocID="{AD5C6905-8581-4359-BB57-D0133BC396A2}" presName="sibTrans" presStyleCnt="0"/>
      <dgm:spPr/>
    </dgm:pt>
    <dgm:pt modelId="{7535BE66-8E54-41D3-8E04-AC9C02C8D94D}" type="pres">
      <dgm:prSet presAssocID="{D48FA33E-B7EE-4FE2-BA70-39FA1DCED84E}" presName="compNode" presStyleCnt="0"/>
      <dgm:spPr/>
    </dgm:pt>
    <dgm:pt modelId="{5AB04F95-C45F-4696-B140-B34A0536F944}" type="pres">
      <dgm:prSet presAssocID="{D48FA33E-B7EE-4FE2-BA70-39FA1DCED84E}" presName="bgRect" presStyleLbl="bgShp" presStyleIdx="1" presStyleCnt="4"/>
      <dgm:spPr/>
    </dgm:pt>
    <dgm:pt modelId="{01599E4A-27F7-401C-920D-A77C6579B77A}" type="pres">
      <dgm:prSet presAssocID="{D48FA33E-B7EE-4FE2-BA70-39FA1DCED84E}" presName="iconRect" presStyleLbl="node1" presStyleIdx="1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onfused Person"/>
        </a:ext>
      </dgm:extLst>
    </dgm:pt>
    <dgm:pt modelId="{238773A2-9857-4B93-AAA7-F59E4A2C1E05}" type="pres">
      <dgm:prSet presAssocID="{D48FA33E-B7EE-4FE2-BA70-39FA1DCED84E}" presName="spaceRect" presStyleCnt="0"/>
      <dgm:spPr/>
    </dgm:pt>
    <dgm:pt modelId="{57016BB4-A835-452F-B2E4-95AA5222A7F2}" type="pres">
      <dgm:prSet presAssocID="{D48FA33E-B7EE-4FE2-BA70-39FA1DCED84E}" presName="parTx" presStyleLbl="revTx" presStyleIdx="1" presStyleCnt="4">
        <dgm:presLayoutVars>
          <dgm:chMax val="0"/>
          <dgm:chPref val="0"/>
        </dgm:presLayoutVars>
      </dgm:prSet>
      <dgm:spPr/>
    </dgm:pt>
    <dgm:pt modelId="{42D8877D-5F0E-4288-B166-2C20CACF7C7D}" type="pres">
      <dgm:prSet presAssocID="{5D4835DC-9695-441A-9F1B-22187DB56B70}" presName="sibTrans" presStyleCnt="0"/>
      <dgm:spPr/>
    </dgm:pt>
    <dgm:pt modelId="{175BC560-3748-4B73-8344-116912AF3862}" type="pres">
      <dgm:prSet presAssocID="{82612759-1EF5-44FA-9C35-6E516FA247A8}" presName="compNode" presStyleCnt="0"/>
      <dgm:spPr/>
    </dgm:pt>
    <dgm:pt modelId="{0B4A3934-FC77-4A76-B15A-2453F26ED8EB}" type="pres">
      <dgm:prSet presAssocID="{82612759-1EF5-44FA-9C35-6E516FA247A8}" presName="bgRect" presStyleLbl="bgShp" presStyleIdx="2" presStyleCnt="4"/>
      <dgm:spPr/>
    </dgm:pt>
    <dgm:pt modelId="{E0239463-1F47-4E73-B979-38496F7A4F33}" type="pres">
      <dgm:prSet presAssocID="{82612759-1EF5-44FA-9C35-6E516FA247A8}" presName="iconRect" presStyleLbl="node1" presStyleIdx="2" presStyleCnt="4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Toevoegen"/>
        </a:ext>
      </dgm:extLst>
    </dgm:pt>
    <dgm:pt modelId="{F937AA5E-F7CE-4D1E-BAC3-9EB43BCD9DBD}" type="pres">
      <dgm:prSet presAssocID="{82612759-1EF5-44FA-9C35-6E516FA247A8}" presName="spaceRect" presStyleCnt="0"/>
      <dgm:spPr/>
    </dgm:pt>
    <dgm:pt modelId="{5F0B3350-8B3D-4A68-A9A8-A123E7F49263}" type="pres">
      <dgm:prSet presAssocID="{82612759-1EF5-44FA-9C35-6E516FA247A8}" presName="parTx" presStyleLbl="revTx" presStyleIdx="2" presStyleCnt="4">
        <dgm:presLayoutVars>
          <dgm:chMax val="0"/>
          <dgm:chPref val="0"/>
        </dgm:presLayoutVars>
      </dgm:prSet>
      <dgm:spPr/>
    </dgm:pt>
    <dgm:pt modelId="{8F1A0A03-8F60-40C9-B861-E8B3D7934FB6}" type="pres">
      <dgm:prSet presAssocID="{A9BC1EAD-38D4-4E2D-B242-918E6C132DFD}" presName="sibTrans" presStyleCnt="0"/>
      <dgm:spPr/>
    </dgm:pt>
    <dgm:pt modelId="{CA346D66-C71F-42CE-AA7F-A6B14E498B42}" type="pres">
      <dgm:prSet presAssocID="{F0881045-B630-4C1C-A23C-47C33A3A6742}" presName="compNode" presStyleCnt="0"/>
      <dgm:spPr/>
    </dgm:pt>
    <dgm:pt modelId="{F3CCEE9E-F684-4294-AF36-CA8A9451B08B}" type="pres">
      <dgm:prSet presAssocID="{F0881045-B630-4C1C-A23C-47C33A3A6742}" presName="bgRect" presStyleLbl="bgShp" presStyleIdx="3" presStyleCnt="4"/>
      <dgm:spPr/>
    </dgm:pt>
    <dgm:pt modelId="{974CF328-E03A-497F-916A-088A039AE6D8}" type="pres">
      <dgm:prSet presAssocID="{F0881045-B630-4C1C-A23C-47C33A3A6742}" presName="iconRect" presStyleLbl="node1" presStyleIdx="3" presStyleCnt="4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Target Audience"/>
        </a:ext>
      </dgm:extLst>
    </dgm:pt>
    <dgm:pt modelId="{8273BDBB-D59C-49F3-BCC2-FFE340C2834D}" type="pres">
      <dgm:prSet presAssocID="{F0881045-B630-4C1C-A23C-47C33A3A6742}" presName="spaceRect" presStyleCnt="0"/>
      <dgm:spPr/>
    </dgm:pt>
    <dgm:pt modelId="{87F1964C-FDD8-486A-A066-F3CFD32CF3D8}" type="pres">
      <dgm:prSet presAssocID="{F0881045-B630-4C1C-A23C-47C33A3A6742}" presName="parTx" presStyleLbl="revTx" presStyleIdx="3" presStyleCnt="4">
        <dgm:presLayoutVars>
          <dgm:chMax val="0"/>
          <dgm:chPref val="0"/>
        </dgm:presLayoutVars>
      </dgm:prSet>
      <dgm:spPr/>
    </dgm:pt>
  </dgm:ptLst>
  <dgm:cxnLst>
    <dgm:cxn modelId="{74807606-7AB4-42B4-970D-94AEA0F60AD5}" type="presOf" srcId="{5BF2E603-C60F-48CE-8872-34962ACA870E}" destId="{32C2042A-D11C-4D0D-8CF4-5701A07DCE04}" srcOrd="0" destOrd="0" presId="urn:microsoft.com/office/officeart/2018/2/layout/IconVerticalSolidList"/>
    <dgm:cxn modelId="{6DA2C11A-3A31-425C-BAA7-E016432A6BA4}" srcId="{5BF2E603-C60F-48CE-8872-34962ACA870E}" destId="{ECB7D758-38DA-46D5-B6AB-E48912285E73}" srcOrd="0" destOrd="0" parTransId="{38C1C8BE-0F05-45D2-BEC9-14B6337B173D}" sibTransId="{AD5C6905-8581-4359-BB57-D0133BC396A2}"/>
    <dgm:cxn modelId="{FDE7C749-5DB8-4C44-8CE5-6889D4999025}" srcId="{5BF2E603-C60F-48CE-8872-34962ACA870E}" destId="{D48FA33E-B7EE-4FE2-BA70-39FA1DCED84E}" srcOrd="1" destOrd="0" parTransId="{192C0924-A1DC-4119-8F64-734A9DD1B695}" sibTransId="{5D4835DC-9695-441A-9F1B-22187DB56B70}"/>
    <dgm:cxn modelId="{D0629A89-BEEB-4255-A642-6130AD89A3E0}" type="presOf" srcId="{F0881045-B630-4C1C-A23C-47C33A3A6742}" destId="{87F1964C-FDD8-486A-A066-F3CFD32CF3D8}" srcOrd="0" destOrd="0" presId="urn:microsoft.com/office/officeart/2018/2/layout/IconVerticalSolidList"/>
    <dgm:cxn modelId="{F19FBF8B-85AA-42BE-96BD-BAA76BD1F2D4}" srcId="{5BF2E603-C60F-48CE-8872-34962ACA870E}" destId="{82612759-1EF5-44FA-9C35-6E516FA247A8}" srcOrd="2" destOrd="0" parTransId="{C4227657-CBF6-4136-A140-24582B036553}" sibTransId="{A9BC1EAD-38D4-4E2D-B242-918E6C132DFD}"/>
    <dgm:cxn modelId="{4B34D092-8B36-43FD-A305-F6314C62879A}" srcId="{5BF2E603-C60F-48CE-8872-34962ACA870E}" destId="{F0881045-B630-4C1C-A23C-47C33A3A6742}" srcOrd="3" destOrd="0" parTransId="{910EC82B-41CB-4B13-9204-82F0FDE1B316}" sibTransId="{FBBE0FFF-F69E-4A7D-95EE-E09B00C7E5D2}"/>
    <dgm:cxn modelId="{22CD8295-CA5B-4845-96B0-386CD9607196}" type="presOf" srcId="{D48FA33E-B7EE-4FE2-BA70-39FA1DCED84E}" destId="{57016BB4-A835-452F-B2E4-95AA5222A7F2}" srcOrd="0" destOrd="0" presId="urn:microsoft.com/office/officeart/2018/2/layout/IconVerticalSolidList"/>
    <dgm:cxn modelId="{0C521FDB-7553-4881-ACC4-B007DAFA6651}" type="presOf" srcId="{ECB7D758-38DA-46D5-B6AB-E48912285E73}" destId="{335CFB47-9EFA-47EC-9695-DF8F681BB767}" srcOrd="0" destOrd="0" presId="urn:microsoft.com/office/officeart/2018/2/layout/IconVerticalSolidList"/>
    <dgm:cxn modelId="{E5F5F0F8-7448-4856-BD0C-B1CC0331CCDC}" type="presOf" srcId="{82612759-1EF5-44FA-9C35-6E516FA247A8}" destId="{5F0B3350-8B3D-4A68-A9A8-A123E7F49263}" srcOrd="0" destOrd="0" presId="urn:microsoft.com/office/officeart/2018/2/layout/IconVerticalSolidList"/>
    <dgm:cxn modelId="{67ABF93F-C5EC-4F59-86A0-DA457AC336C2}" type="presParOf" srcId="{32C2042A-D11C-4D0D-8CF4-5701A07DCE04}" destId="{8731B180-F1D9-416D-BFFC-750D9CFFDADF}" srcOrd="0" destOrd="0" presId="urn:microsoft.com/office/officeart/2018/2/layout/IconVerticalSolidList"/>
    <dgm:cxn modelId="{00257CAD-56BC-4D2F-9C83-2324D2203C0F}" type="presParOf" srcId="{8731B180-F1D9-416D-BFFC-750D9CFFDADF}" destId="{FAA1CD68-592A-4774-BE90-5527463A7FAF}" srcOrd="0" destOrd="0" presId="urn:microsoft.com/office/officeart/2018/2/layout/IconVerticalSolidList"/>
    <dgm:cxn modelId="{FB90C322-D7B4-421F-8F2A-53F354B3730A}" type="presParOf" srcId="{8731B180-F1D9-416D-BFFC-750D9CFFDADF}" destId="{991D0E70-7E2D-463E-AFD4-2D7C4B32DA24}" srcOrd="1" destOrd="0" presId="urn:microsoft.com/office/officeart/2018/2/layout/IconVerticalSolidList"/>
    <dgm:cxn modelId="{FC85B8E1-C850-4377-8CA4-B53B566802AA}" type="presParOf" srcId="{8731B180-F1D9-416D-BFFC-750D9CFFDADF}" destId="{D0E51B25-4E08-43A9-A6C0-FB6AAB616FF4}" srcOrd="2" destOrd="0" presId="urn:microsoft.com/office/officeart/2018/2/layout/IconVerticalSolidList"/>
    <dgm:cxn modelId="{7AC937D1-C482-48C4-8D8E-9E323A9EBD82}" type="presParOf" srcId="{8731B180-F1D9-416D-BFFC-750D9CFFDADF}" destId="{335CFB47-9EFA-47EC-9695-DF8F681BB767}" srcOrd="3" destOrd="0" presId="urn:microsoft.com/office/officeart/2018/2/layout/IconVerticalSolidList"/>
    <dgm:cxn modelId="{3C8BDA2C-A248-4F1C-A745-BE414A1C5E72}" type="presParOf" srcId="{32C2042A-D11C-4D0D-8CF4-5701A07DCE04}" destId="{312D17A3-163D-4924-A794-A42620E3407F}" srcOrd="1" destOrd="0" presId="urn:microsoft.com/office/officeart/2018/2/layout/IconVerticalSolidList"/>
    <dgm:cxn modelId="{4788E51A-798C-4EA7-908C-60B4BAB193A6}" type="presParOf" srcId="{32C2042A-D11C-4D0D-8CF4-5701A07DCE04}" destId="{7535BE66-8E54-41D3-8E04-AC9C02C8D94D}" srcOrd="2" destOrd="0" presId="urn:microsoft.com/office/officeart/2018/2/layout/IconVerticalSolidList"/>
    <dgm:cxn modelId="{916D50E8-6BA0-4155-B186-9438543E68FF}" type="presParOf" srcId="{7535BE66-8E54-41D3-8E04-AC9C02C8D94D}" destId="{5AB04F95-C45F-4696-B140-B34A0536F944}" srcOrd="0" destOrd="0" presId="urn:microsoft.com/office/officeart/2018/2/layout/IconVerticalSolidList"/>
    <dgm:cxn modelId="{09359AF7-B363-4395-9890-E72DF01999F1}" type="presParOf" srcId="{7535BE66-8E54-41D3-8E04-AC9C02C8D94D}" destId="{01599E4A-27F7-401C-920D-A77C6579B77A}" srcOrd="1" destOrd="0" presId="urn:microsoft.com/office/officeart/2018/2/layout/IconVerticalSolidList"/>
    <dgm:cxn modelId="{47B9B5CD-4C0F-4D7F-813C-5740B10D57A5}" type="presParOf" srcId="{7535BE66-8E54-41D3-8E04-AC9C02C8D94D}" destId="{238773A2-9857-4B93-AAA7-F59E4A2C1E05}" srcOrd="2" destOrd="0" presId="urn:microsoft.com/office/officeart/2018/2/layout/IconVerticalSolidList"/>
    <dgm:cxn modelId="{99B543DB-0513-4978-85A0-91425A30B7EF}" type="presParOf" srcId="{7535BE66-8E54-41D3-8E04-AC9C02C8D94D}" destId="{57016BB4-A835-452F-B2E4-95AA5222A7F2}" srcOrd="3" destOrd="0" presId="urn:microsoft.com/office/officeart/2018/2/layout/IconVerticalSolidList"/>
    <dgm:cxn modelId="{E8056EB5-D572-4091-B29E-A374F0B4BAA3}" type="presParOf" srcId="{32C2042A-D11C-4D0D-8CF4-5701A07DCE04}" destId="{42D8877D-5F0E-4288-B166-2C20CACF7C7D}" srcOrd="3" destOrd="0" presId="urn:microsoft.com/office/officeart/2018/2/layout/IconVerticalSolidList"/>
    <dgm:cxn modelId="{78EF9B63-BDEC-4AB5-9F38-CE4D52C56592}" type="presParOf" srcId="{32C2042A-D11C-4D0D-8CF4-5701A07DCE04}" destId="{175BC560-3748-4B73-8344-116912AF3862}" srcOrd="4" destOrd="0" presId="urn:microsoft.com/office/officeart/2018/2/layout/IconVerticalSolidList"/>
    <dgm:cxn modelId="{1E86C3BC-BE2C-48C1-BB94-5B715172B593}" type="presParOf" srcId="{175BC560-3748-4B73-8344-116912AF3862}" destId="{0B4A3934-FC77-4A76-B15A-2453F26ED8EB}" srcOrd="0" destOrd="0" presId="urn:microsoft.com/office/officeart/2018/2/layout/IconVerticalSolidList"/>
    <dgm:cxn modelId="{BC6428AA-69A8-4BA6-A78B-EA6033BF4639}" type="presParOf" srcId="{175BC560-3748-4B73-8344-116912AF3862}" destId="{E0239463-1F47-4E73-B979-38496F7A4F33}" srcOrd="1" destOrd="0" presId="urn:microsoft.com/office/officeart/2018/2/layout/IconVerticalSolidList"/>
    <dgm:cxn modelId="{87D39EE0-66D4-4820-BFEC-49C57CA87A3C}" type="presParOf" srcId="{175BC560-3748-4B73-8344-116912AF3862}" destId="{F937AA5E-F7CE-4D1E-BAC3-9EB43BCD9DBD}" srcOrd="2" destOrd="0" presId="urn:microsoft.com/office/officeart/2018/2/layout/IconVerticalSolidList"/>
    <dgm:cxn modelId="{E54CE902-800A-40E3-92BB-D12B8CFEAE33}" type="presParOf" srcId="{175BC560-3748-4B73-8344-116912AF3862}" destId="{5F0B3350-8B3D-4A68-A9A8-A123E7F49263}" srcOrd="3" destOrd="0" presId="urn:microsoft.com/office/officeart/2018/2/layout/IconVerticalSolidList"/>
    <dgm:cxn modelId="{69EE936D-1B46-4D1F-AA70-666D4045B5BE}" type="presParOf" srcId="{32C2042A-D11C-4D0D-8CF4-5701A07DCE04}" destId="{8F1A0A03-8F60-40C9-B861-E8B3D7934FB6}" srcOrd="5" destOrd="0" presId="urn:microsoft.com/office/officeart/2018/2/layout/IconVerticalSolidList"/>
    <dgm:cxn modelId="{1BFEE55C-4AD6-4EA3-87B7-BE4847251F49}" type="presParOf" srcId="{32C2042A-D11C-4D0D-8CF4-5701A07DCE04}" destId="{CA346D66-C71F-42CE-AA7F-A6B14E498B42}" srcOrd="6" destOrd="0" presId="urn:microsoft.com/office/officeart/2018/2/layout/IconVerticalSolidList"/>
    <dgm:cxn modelId="{9EC385F2-5824-4506-A45F-3C312B55A8D2}" type="presParOf" srcId="{CA346D66-C71F-42CE-AA7F-A6B14E498B42}" destId="{F3CCEE9E-F684-4294-AF36-CA8A9451B08B}" srcOrd="0" destOrd="0" presId="urn:microsoft.com/office/officeart/2018/2/layout/IconVerticalSolidList"/>
    <dgm:cxn modelId="{70478F8E-BEE0-4DE7-8CCC-42C8A11289E0}" type="presParOf" srcId="{CA346D66-C71F-42CE-AA7F-A6B14E498B42}" destId="{974CF328-E03A-497F-916A-088A039AE6D8}" srcOrd="1" destOrd="0" presId="urn:microsoft.com/office/officeart/2018/2/layout/IconVerticalSolidList"/>
    <dgm:cxn modelId="{2AB211BD-86D2-489C-9E68-5606ACA3F412}" type="presParOf" srcId="{CA346D66-C71F-42CE-AA7F-A6B14E498B42}" destId="{8273BDBB-D59C-49F3-BCC2-FFE340C2834D}" srcOrd="2" destOrd="0" presId="urn:microsoft.com/office/officeart/2018/2/layout/IconVerticalSolidList"/>
    <dgm:cxn modelId="{766B0B7A-8480-41C1-B37D-38FB3F98A3ED}" type="presParOf" srcId="{CA346D66-C71F-42CE-AA7F-A6B14E498B42}" destId="{87F1964C-FDD8-486A-A066-F3CFD32CF3D8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152279C-1D5B-4F99-82F8-3C057BC0F7CE}" type="doc">
      <dgm:prSet loTypeId="urn:microsoft.com/office/officeart/2018/5/layout/IconLeafLabelList" loCatId="icon" qsTypeId="urn:microsoft.com/office/officeart/2005/8/quickstyle/simple1" qsCatId="simple" csTypeId="urn:microsoft.com/office/officeart/2018/5/colors/Iconchunking_neutralicon_colorful1" csCatId="colorful" phldr="1"/>
      <dgm:spPr/>
      <dgm:t>
        <a:bodyPr/>
        <a:lstStyle/>
        <a:p>
          <a:endParaRPr lang="en-US"/>
        </a:p>
      </dgm:t>
    </dgm:pt>
    <dgm:pt modelId="{F6DD465C-2024-4CC9-8CDD-FC67FB6DA91C}">
      <dgm:prSet/>
      <dgm:spPr/>
      <dgm:t>
        <a:bodyPr/>
        <a:lstStyle/>
        <a:p>
          <a:pPr>
            <a:defRPr cap="all"/>
          </a:pPr>
          <a:r>
            <a:rPr lang="nl-NL"/>
            <a:t>Welke term hoort niet bij ….</a:t>
          </a:r>
          <a:endParaRPr lang="en-US"/>
        </a:p>
      </dgm:t>
    </dgm:pt>
    <dgm:pt modelId="{575E0A5B-3DB2-41C5-BB6B-D9178CB15ABC}" type="parTrans" cxnId="{FDC899B4-0DA9-4D0E-B0F9-C8EA7182DDE2}">
      <dgm:prSet/>
      <dgm:spPr/>
      <dgm:t>
        <a:bodyPr/>
        <a:lstStyle/>
        <a:p>
          <a:endParaRPr lang="en-US"/>
        </a:p>
      </dgm:t>
    </dgm:pt>
    <dgm:pt modelId="{B4BC83A5-DFCB-4657-AE03-B55569F1E11D}" type="sibTrans" cxnId="{FDC899B4-0DA9-4D0E-B0F9-C8EA7182DDE2}">
      <dgm:prSet/>
      <dgm:spPr/>
      <dgm:t>
        <a:bodyPr/>
        <a:lstStyle/>
        <a:p>
          <a:endParaRPr lang="en-US"/>
        </a:p>
      </dgm:t>
    </dgm:pt>
    <dgm:pt modelId="{54934A12-6936-42B8-A5EA-C3576B8E7086}">
      <dgm:prSet/>
      <dgm:spPr/>
      <dgm:t>
        <a:bodyPr/>
        <a:lstStyle/>
        <a:p>
          <a:pPr>
            <a:defRPr cap="all"/>
          </a:pPr>
          <a:r>
            <a:rPr lang="nl-NL"/>
            <a:t>Welke term hoort wel bij…</a:t>
          </a:r>
          <a:endParaRPr lang="en-US"/>
        </a:p>
      </dgm:t>
    </dgm:pt>
    <dgm:pt modelId="{3D9F1BE2-BEF0-4FDC-863C-0AF5B59D60DD}" type="parTrans" cxnId="{0A5B4788-4C72-427C-B292-6A1FDD9278C4}">
      <dgm:prSet/>
      <dgm:spPr/>
      <dgm:t>
        <a:bodyPr/>
        <a:lstStyle/>
        <a:p>
          <a:endParaRPr lang="en-US"/>
        </a:p>
      </dgm:t>
    </dgm:pt>
    <dgm:pt modelId="{1F5046A6-2471-4BE8-89EC-E41AE7A19C3F}" type="sibTrans" cxnId="{0A5B4788-4C72-427C-B292-6A1FDD9278C4}">
      <dgm:prSet/>
      <dgm:spPr/>
      <dgm:t>
        <a:bodyPr/>
        <a:lstStyle/>
        <a:p>
          <a:endParaRPr lang="en-US"/>
        </a:p>
      </dgm:t>
    </dgm:pt>
    <dgm:pt modelId="{72C66145-24E6-4DD8-9560-1561E26C6C02}">
      <dgm:prSet/>
      <dgm:spPr/>
      <dgm:t>
        <a:bodyPr/>
        <a:lstStyle/>
        <a:p>
          <a:pPr>
            <a:defRPr cap="all"/>
          </a:pPr>
          <a:r>
            <a:rPr lang="nl-NL"/>
            <a:t>Welke term wordt beschreven …</a:t>
          </a:r>
          <a:endParaRPr lang="en-US"/>
        </a:p>
      </dgm:t>
    </dgm:pt>
    <dgm:pt modelId="{12E97DAF-82B6-4962-AF4F-D2DA1CB11D4A}" type="parTrans" cxnId="{CAF8DFF0-83AD-4CC6-B77B-EFE76E1FB436}">
      <dgm:prSet/>
      <dgm:spPr/>
      <dgm:t>
        <a:bodyPr/>
        <a:lstStyle/>
        <a:p>
          <a:endParaRPr lang="en-US"/>
        </a:p>
      </dgm:t>
    </dgm:pt>
    <dgm:pt modelId="{C4673B78-37C9-47A7-BD13-505134819768}" type="sibTrans" cxnId="{CAF8DFF0-83AD-4CC6-B77B-EFE76E1FB436}">
      <dgm:prSet/>
      <dgm:spPr/>
      <dgm:t>
        <a:bodyPr/>
        <a:lstStyle/>
        <a:p>
          <a:endParaRPr lang="en-US"/>
        </a:p>
      </dgm:t>
    </dgm:pt>
    <dgm:pt modelId="{191F8F4D-63BA-400F-82D1-96F621179F03}">
      <dgm:prSet/>
      <dgm:spPr/>
      <dgm:t>
        <a:bodyPr/>
        <a:lstStyle/>
        <a:p>
          <a:pPr>
            <a:defRPr cap="all"/>
          </a:pPr>
          <a:r>
            <a:rPr lang="nl-NL"/>
            <a:t>Zet in de juiste volgorde</a:t>
          </a:r>
          <a:endParaRPr lang="en-US"/>
        </a:p>
      </dgm:t>
    </dgm:pt>
    <dgm:pt modelId="{75F6F7C6-3EBE-41EC-A978-24B5D0D5BA37}" type="parTrans" cxnId="{D4976B4B-89F9-4CA2-A511-F60D81D7E5FB}">
      <dgm:prSet/>
      <dgm:spPr/>
      <dgm:t>
        <a:bodyPr/>
        <a:lstStyle/>
        <a:p>
          <a:endParaRPr lang="en-US"/>
        </a:p>
      </dgm:t>
    </dgm:pt>
    <dgm:pt modelId="{CBD298B1-40D4-4115-A1E8-A00F8F251E8F}" type="sibTrans" cxnId="{D4976B4B-89F9-4CA2-A511-F60D81D7E5FB}">
      <dgm:prSet/>
      <dgm:spPr/>
      <dgm:t>
        <a:bodyPr/>
        <a:lstStyle/>
        <a:p>
          <a:endParaRPr lang="en-US"/>
        </a:p>
      </dgm:t>
    </dgm:pt>
    <dgm:pt modelId="{6C6AD90E-916A-4D41-A612-952D3DB3A6D7}" type="pres">
      <dgm:prSet presAssocID="{E152279C-1D5B-4F99-82F8-3C057BC0F7CE}" presName="root" presStyleCnt="0">
        <dgm:presLayoutVars>
          <dgm:dir/>
          <dgm:resizeHandles val="exact"/>
        </dgm:presLayoutVars>
      </dgm:prSet>
      <dgm:spPr/>
    </dgm:pt>
    <dgm:pt modelId="{84D317E9-7740-4B76-A189-3824EBCED39E}" type="pres">
      <dgm:prSet presAssocID="{F6DD465C-2024-4CC9-8CDD-FC67FB6DA91C}" presName="compNode" presStyleCnt="0"/>
      <dgm:spPr/>
    </dgm:pt>
    <dgm:pt modelId="{15693BCD-6C22-41BE-A84A-4F145F270BBD}" type="pres">
      <dgm:prSet presAssocID="{F6DD465C-2024-4CC9-8CDD-FC67FB6DA91C}" presName="iconBgRect" presStyleLbl="bgShp" presStyleIdx="0" presStyleCnt="4"/>
      <dgm:spPr>
        <a:prstGeom prst="round2DiagRect">
          <a:avLst>
            <a:gd name="adj1" fmla="val 29727"/>
            <a:gd name="adj2" fmla="val 0"/>
          </a:avLst>
        </a:prstGeom>
      </dgm:spPr>
    </dgm:pt>
    <dgm:pt modelId="{3EA11663-8361-4648-A381-BDAC3D4DE8EB}" type="pres">
      <dgm:prSet presAssocID="{F6DD465C-2024-4CC9-8CDD-FC67FB6DA91C}" presName="iconRect" presStyleLbl="nod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Oor"/>
        </a:ext>
      </dgm:extLst>
    </dgm:pt>
    <dgm:pt modelId="{DFF2531D-88E5-4275-B6CE-6B68BFC079FD}" type="pres">
      <dgm:prSet presAssocID="{F6DD465C-2024-4CC9-8CDD-FC67FB6DA91C}" presName="spaceRect" presStyleCnt="0"/>
      <dgm:spPr/>
    </dgm:pt>
    <dgm:pt modelId="{EA399D1A-A943-48DB-A434-4A8E089884FF}" type="pres">
      <dgm:prSet presAssocID="{F6DD465C-2024-4CC9-8CDD-FC67FB6DA91C}" presName="textRect" presStyleLbl="revTx" presStyleIdx="0" presStyleCnt="4">
        <dgm:presLayoutVars>
          <dgm:chMax val="1"/>
          <dgm:chPref val="1"/>
        </dgm:presLayoutVars>
      </dgm:prSet>
      <dgm:spPr/>
    </dgm:pt>
    <dgm:pt modelId="{33BCBCBC-E132-4500-8488-1699D454F8BE}" type="pres">
      <dgm:prSet presAssocID="{B4BC83A5-DFCB-4657-AE03-B55569F1E11D}" presName="sibTrans" presStyleCnt="0"/>
      <dgm:spPr/>
    </dgm:pt>
    <dgm:pt modelId="{9A926A8B-32AF-4A84-8153-F8FDEE506D48}" type="pres">
      <dgm:prSet presAssocID="{54934A12-6936-42B8-A5EA-C3576B8E7086}" presName="compNode" presStyleCnt="0"/>
      <dgm:spPr/>
    </dgm:pt>
    <dgm:pt modelId="{D3740529-ABE4-4B42-93E8-AF6C66FCBA18}" type="pres">
      <dgm:prSet presAssocID="{54934A12-6936-42B8-A5EA-C3576B8E7086}" presName="iconBgRect" presStyleLbl="bgShp" presStyleIdx="1" presStyleCnt="4"/>
      <dgm:spPr>
        <a:prstGeom prst="round2DiagRect">
          <a:avLst>
            <a:gd name="adj1" fmla="val 29727"/>
            <a:gd name="adj2" fmla="val 0"/>
          </a:avLst>
        </a:prstGeom>
      </dgm:spPr>
    </dgm:pt>
    <dgm:pt modelId="{43D8BB5A-C478-4F43-84D6-346CE4BE08A3}" type="pres">
      <dgm:prSet presAssocID="{54934A12-6936-42B8-A5EA-C3576B8E7086}" presName="iconRect" presStyleLbl="node1" presStyleIdx="1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rain in head"/>
        </a:ext>
      </dgm:extLst>
    </dgm:pt>
    <dgm:pt modelId="{0D822316-86E3-4626-9338-7B08795B4CB6}" type="pres">
      <dgm:prSet presAssocID="{54934A12-6936-42B8-A5EA-C3576B8E7086}" presName="spaceRect" presStyleCnt="0"/>
      <dgm:spPr/>
    </dgm:pt>
    <dgm:pt modelId="{5575A38F-8090-4A1D-B887-6F9DAC56EB83}" type="pres">
      <dgm:prSet presAssocID="{54934A12-6936-42B8-A5EA-C3576B8E7086}" presName="textRect" presStyleLbl="revTx" presStyleIdx="1" presStyleCnt="4">
        <dgm:presLayoutVars>
          <dgm:chMax val="1"/>
          <dgm:chPref val="1"/>
        </dgm:presLayoutVars>
      </dgm:prSet>
      <dgm:spPr/>
    </dgm:pt>
    <dgm:pt modelId="{D229EEDA-E531-434B-B86E-FAA5B8F6DEC7}" type="pres">
      <dgm:prSet presAssocID="{1F5046A6-2471-4BE8-89EC-E41AE7A19C3F}" presName="sibTrans" presStyleCnt="0"/>
      <dgm:spPr/>
    </dgm:pt>
    <dgm:pt modelId="{DEB25445-2157-4279-9106-F2BCFB9BCFD5}" type="pres">
      <dgm:prSet presAssocID="{72C66145-24E6-4DD8-9560-1561E26C6C02}" presName="compNode" presStyleCnt="0"/>
      <dgm:spPr/>
    </dgm:pt>
    <dgm:pt modelId="{168C454E-E522-4B1E-85A3-1BE61D890132}" type="pres">
      <dgm:prSet presAssocID="{72C66145-24E6-4DD8-9560-1561E26C6C02}" presName="iconBgRect" presStyleLbl="bgShp" presStyleIdx="2" presStyleCnt="4"/>
      <dgm:spPr>
        <a:prstGeom prst="round2DiagRect">
          <a:avLst>
            <a:gd name="adj1" fmla="val 29727"/>
            <a:gd name="adj2" fmla="val 0"/>
          </a:avLst>
        </a:prstGeom>
      </dgm:spPr>
    </dgm:pt>
    <dgm:pt modelId="{CFAC336B-5BF9-41EA-9E80-68C4AF90FC2C}" type="pres">
      <dgm:prSet presAssocID="{72C66145-24E6-4DD8-9560-1561E26C6C02}" presName="iconRect" presStyleLbl="node1" presStyleIdx="2" presStyleCnt="4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Vinkje"/>
        </a:ext>
      </dgm:extLst>
    </dgm:pt>
    <dgm:pt modelId="{60536AE1-0311-4F89-8B43-B1885C6B77CC}" type="pres">
      <dgm:prSet presAssocID="{72C66145-24E6-4DD8-9560-1561E26C6C02}" presName="spaceRect" presStyleCnt="0"/>
      <dgm:spPr/>
    </dgm:pt>
    <dgm:pt modelId="{437702B4-2ED0-452A-AE6F-B1BDA249C0B4}" type="pres">
      <dgm:prSet presAssocID="{72C66145-24E6-4DD8-9560-1561E26C6C02}" presName="textRect" presStyleLbl="revTx" presStyleIdx="2" presStyleCnt="4">
        <dgm:presLayoutVars>
          <dgm:chMax val="1"/>
          <dgm:chPref val="1"/>
        </dgm:presLayoutVars>
      </dgm:prSet>
      <dgm:spPr/>
    </dgm:pt>
    <dgm:pt modelId="{6CDEB782-C8B7-412F-ABD4-7AE1D80ED5FE}" type="pres">
      <dgm:prSet presAssocID="{C4673B78-37C9-47A7-BD13-505134819768}" presName="sibTrans" presStyleCnt="0"/>
      <dgm:spPr/>
    </dgm:pt>
    <dgm:pt modelId="{845555ED-CE66-45D5-A469-D7B42279089F}" type="pres">
      <dgm:prSet presAssocID="{191F8F4D-63BA-400F-82D1-96F621179F03}" presName="compNode" presStyleCnt="0"/>
      <dgm:spPr/>
    </dgm:pt>
    <dgm:pt modelId="{4DFB5E0A-BBF0-4D98-A16B-46BD08A86C25}" type="pres">
      <dgm:prSet presAssocID="{191F8F4D-63BA-400F-82D1-96F621179F03}" presName="iconBgRect" presStyleLbl="bgShp" presStyleIdx="3" presStyleCnt="4"/>
      <dgm:spPr>
        <a:prstGeom prst="round2DiagRect">
          <a:avLst>
            <a:gd name="adj1" fmla="val 29727"/>
            <a:gd name="adj2" fmla="val 0"/>
          </a:avLst>
        </a:prstGeom>
      </dgm:spPr>
    </dgm:pt>
    <dgm:pt modelId="{9C3AEA17-C1CE-42F4-B29A-83C3226BC97E}" type="pres">
      <dgm:prSet presAssocID="{191F8F4D-63BA-400F-82D1-96F621179F03}" presName="iconRect" presStyleLbl="node1" presStyleIdx="3" presStyleCnt="4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Right Pointing Backhand Index"/>
        </a:ext>
      </dgm:extLst>
    </dgm:pt>
    <dgm:pt modelId="{913C5030-E9F8-4816-A111-2FEFFAA80D36}" type="pres">
      <dgm:prSet presAssocID="{191F8F4D-63BA-400F-82D1-96F621179F03}" presName="spaceRect" presStyleCnt="0"/>
      <dgm:spPr/>
    </dgm:pt>
    <dgm:pt modelId="{34EE3E35-17DD-4F20-BC3C-31D7579C2751}" type="pres">
      <dgm:prSet presAssocID="{191F8F4D-63BA-400F-82D1-96F621179F03}" presName="textRect" presStyleLbl="revTx" presStyleIdx="3" presStyleCnt="4">
        <dgm:presLayoutVars>
          <dgm:chMax val="1"/>
          <dgm:chPref val="1"/>
        </dgm:presLayoutVars>
      </dgm:prSet>
      <dgm:spPr/>
    </dgm:pt>
  </dgm:ptLst>
  <dgm:cxnLst>
    <dgm:cxn modelId="{BCE2DF05-2BE7-4E0B-981B-45ECAE0753FB}" type="presOf" srcId="{191F8F4D-63BA-400F-82D1-96F621179F03}" destId="{34EE3E35-17DD-4F20-BC3C-31D7579C2751}" srcOrd="0" destOrd="0" presId="urn:microsoft.com/office/officeart/2018/5/layout/IconLeafLabelList"/>
    <dgm:cxn modelId="{0C213936-7839-4056-B6E7-43F5C2A219E5}" type="presOf" srcId="{E152279C-1D5B-4F99-82F8-3C057BC0F7CE}" destId="{6C6AD90E-916A-4D41-A612-952D3DB3A6D7}" srcOrd="0" destOrd="0" presId="urn:microsoft.com/office/officeart/2018/5/layout/IconLeafLabelList"/>
    <dgm:cxn modelId="{D4976B4B-89F9-4CA2-A511-F60D81D7E5FB}" srcId="{E152279C-1D5B-4F99-82F8-3C057BC0F7CE}" destId="{191F8F4D-63BA-400F-82D1-96F621179F03}" srcOrd="3" destOrd="0" parTransId="{75F6F7C6-3EBE-41EC-A978-24B5D0D5BA37}" sibTransId="{CBD298B1-40D4-4115-A1E8-A00F8F251E8F}"/>
    <dgm:cxn modelId="{4C116072-2ADF-4D71-A7E3-AEAA4333DCCF}" type="presOf" srcId="{54934A12-6936-42B8-A5EA-C3576B8E7086}" destId="{5575A38F-8090-4A1D-B887-6F9DAC56EB83}" srcOrd="0" destOrd="0" presId="urn:microsoft.com/office/officeart/2018/5/layout/IconLeafLabelList"/>
    <dgm:cxn modelId="{0A5B4788-4C72-427C-B292-6A1FDD9278C4}" srcId="{E152279C-1D5B-4F99-82F8-3C057BC0F7CE}" destId="{54934A12-6936-42B8-A5EA-C3576B8E7086}" srcOrd="1" destOrd="0" parTransId="{3D9F1BE2-BEF0-4FDC-863C-0AF5B59D60DD}" sibTransId="{1F5046A6-2471-4BE8-89EC-E41AE7A19C3F}"/>
    <dgm:cxn modelId="{FDC899B4-0DA9-4D0E-B0F9-C8EA7182DDE2}" srcId="{E152279C-1D5B-4F99-82F8-3C057BC0F7CE}" destId="{F6DD465C-2024-4CC9-8CDD-FC67FB6DA91C}" srcOrd="0" destOrd="0" parTransId="{575E0A5B-3DB2-41C5-BB6B-D9178CB15ABC}" sibTransId="{B4BC83A5-DFCB-4657-AE03-B55569F1E11D}"/>
    <dgm:cxn modelId="{CAF8DFF0-83AD-4CC6-B77B-EFE76E1FB436}" srcId="{E152279C-1D5B-4F99-82F8-3C057BC0F7CE}" destId="{72C66145-24E6-4DD8-9560-1561E26C6C02}" srcOrd="2" destOrd="0" parTransId="{12E97DAF-82B6-4962-AF4F-D2DA1CB11D4A}" sibTransId="{C4673B78-37C9-47A7-BD13-505134819768}"/>
    <dgm:cxn modelId="{FF5025F8-27A1-479E-8619-B95F62039982}" type="presOf" srcId="{72C66145-24E6-4DD8-9560-1561E26C6C02}" destId="{437702B4-2ED0-452A-AE6F-B1BDA249C0B4}" srcOrd="0" destOrd="0" presId="urn:microsoft.com/office/officeart/2018/5/layout/IconLeafLabelList"/>
    <dgm:cxn modelId="{59E8C7FA-3E74-40C3-BD44-CF5876515C69}" type="presOf" srcId="{F6DD465C-2024-4CC9-8CDD-FC67FB6DA91C}" destId="{EA399D1A-A943-48DB-A434-4A8E089884FF}" srcOrd="0" destOrd="0" presId="urn:microsoft.com/office/officeart/2018/5/layout/IconLeafLabelList"/>
    <dgm:cxn modelId="{8C94F42D-FAFE-4707-9488-95C45D57443A}" type="presParOf" srcId="{6C6AD90E-916A-4D41-A612-952D3DB3A6D7}" destId="{84D317E9-7740-4B76-A189-3824EBCED39E}" srcOrd="0" destOrd="0" presId="urn:microsoft.com/office/officeart/2018/5/layout/IconLeafLabelList"/>
    <dgm:cxn modelId="{D20A6C4B-818D-4FB8-879F-85EE0E31D3F8}" type="presParOf" srcId="{84D317E9-7740-4B76-A189-3824EBCED39E}" destId="{15693BCD-6C22-41BE-A84A-4F145F270BBD}" srcOrd="0" destOrd="0" presId="urn:microsoft.com/office/officeart/2018/5/layout/IconLeafLabelList"/>
    <dgm:cxn modelId="{3B7A12E5-2917-4E19-B1ED-0428B626E2FF}" type="presParOf" srcId="{84D317E9-7740-4B76-A189-3824EBCED39E}" destId="{3EA11663-8361-4648-A381-BDAC3D4DE8EB}" srcOrd="1" destOrd="0" presId="urn:microsoft.com/office/officeart/2018/5/layout/IconLeafLabelList"/>
    <dgm:cxn modelId="{6B735845-57A6-4E23-A3C5-778A881C0BC7}" type="presParOf" srcId="{84D317E9-7740-4B76-A189-3824EBCED39E}" destId="{DFF2531D-88E5-4275-B6CE-6B68BFC079FD}" srcOrd="2" destOrd="0" presId="urn:microsoft.com/office/officeart/2018/5/layout/IconLeafLabelList"/>
    <dgm:cxn modelId="{0A252343-016E-4483-AA93-8D531A4FE862}" type="presParOf" srcId="{84D317E9-7740-4B76-A189-3824EBCED39E}" destId="{EA399D1A-A943-48DB-A434-4A8E089884FF}" srcOrd="3" destOrd="0" presId="urn:microsoft.com/office/officeart/2018/5/layout/IconLeafLabelList"/>
    <dgm:cxn modelId="{54986BFA-AF94-47BD-9E12-27AC664B1FEF}" type="presParOf" srcId="{6C6AD90E-916A-4D41-A612-952D3DB3A6D7}" destId="{33BCBCBC-E132-4500-8488-1699D454F8BE}" srcOrd="1" destOrd="0" presId="urn:microsoft.com/office/officeart/2018/5/layout/IconLeafLabelList"/>
    <dgm:cxn modelId="{E5CAF742-E7E8-4C77-80EA-BA5EA6783021}" type="presParOf" srcId="{6C6AD90E-916A-4D41-A612-952D3DB3A6D7}" destId="{9A926A8B-32AF-4A84-8153-F8FDEE506D48}" srcOrd="2" destOrd="0" presId="urn:microsoft.com/office/officeart/2018/5/layout/IconLeafLabelList"/>
    <dgm:cxn modelId="{52D19AA1-810A-4833-A029-F1156023F660}" type="presParOf" srcId="{9A926A8B-32AF-4A84-8153-F8FDEE506D48}" destId="{D3740529-ABE4-4B42-93E8-AF6C66FCBA18}" srcOrd="0" destOrd="0" presId="urn:microsoft.com/office/officeart/2018/5/layout/IconLeafLabelList"/>
    <dgm:cxn modelId="{04DEFE83-3998-4DD3-B2AB-06D811D12B77}" type="presParOf" srcId="{9A926A8B-32AF-4A84-8153-F8FDEE506D48}" destId="{43D8BB5A-C478-4F43-84D6-346CE4BE08A3}" srcOrd="1" destOrd="0" presId="urn:microsoft.com/office/officeart/2018/5/layout/IconLeafLabelList"/>
    <dgm:cxn modelId="{00E43110-9C13-45FF-9B2A-2E1ACE0A7D2F}" type="presParOf" srcId="{9A926A8B-32AF-4A84-8153-F8FDEE506D48}" destId="{0D822316-86E3-4626-9338-7B08795B4CB6}" srcOrd="2" destOrd="0" presId="urn:microsoft.com/office/officeart/2018/5/layout/IconLeafLabelList"/>
    <dgm:cxn modelId="{9BD4CFD7-92C8-4F99-9749-91E1B9D9056C}" type="presParOf" srcId="{9A926A8B-32AF-4A84-8153-F8FDEE506D48}" destId="{5575A38F-8090-4A1D-B887-6F9DAC56EB83}" srcOrd="3" destOrd="0" presId="urn:microsoft.com/office/officeart/2018/5/layout/IconLeafLabelList"/>
    <dgm:cxn modelId="{B8D48DD2-5B3B-4216-A21E-7E3F64AACBBC}" type="presParOf" srcId="{6C6AD90E-916A-4D41-A612-952D3DB3A6D7}" destId="{D229EEDA-E531-434B-B86E-FAA5B8F6DEC7}" srcOrd="3" destOrd="0" presId="urn:microsoft.com/office/officeart/2018/5/layout/IconLeafLabelList"/>
    <dgm:cxn modelId="{40398427-27E0-4AAD-893D-D3A8AAC8DC1C}" type="presParOf" srcId="{6C6AD90E-916A-4D41-A612-952D3DB3A6D7}" destId="{DEB25445-2157-4279-9106-F2BCFB9BCFD5}" srcOrd="4" destOrd="0" presId="urn:microsoft.com/office/officeart/2018/5/layout/IconLeafLabelList"/>
    <dgm:cxn modelId="{DAE087FB-0F22-4E61-B089-C013DA15392F}" type="presParOf" srcId="{DEB25445-2157-4279-9106-F2BCFB9BCFD5}" destId="{168C454E-E522-4B1E-85A3-1BE61D890132}" srcOrd="0" destOrd="0" presId="urn:microsoft.com/office/officeart/2018/5/layout/IconLeafLabelList"/>
    <dgm:cxn modelId="{129B9AEB-C707-4E1D-B381-F36ACF825DFC}" type="presParOf" srcId="{DEB25445-2157-4279-9106-F2BCFB9BCFD5}" destId="{CFAC336B-5BF9-41EA-9E80-68C4AF90FC2C}" srcOrd="1" destOrd="0" presId="urn:microsoft.com/office/officeart/2018/5/layout/IconLeafLabelList"/>
    <dgm:cxn modelId="{DDE5ACD3-D9B8-4300-8420-3759C546750E}" type="presParOf" srcId="{DEB25445-2157-4279-9106-F2BCFB9BCFD5}" destId="{60536AE1-0311-4F89-8B43-B1885C6B77CC}" srcOrd="2" destOrd="0" presId="urn:microsoft.com/office/officeart/2018/5/layout/IconLeafLabelList"/>
    <dgm:cxn modelId="{0FC96E6E-55FF-428C-8F65-BFF9C6E5838B}" type="presParOf" srcId="{DEB25445-2157-4279-9106-F2BCFB9BCFD5}" destId="{437702B4-2ED0-452A-AE6F-B1BDA249C0B4}" srcOrd="3" destOrd="0" presId="urn:microsoft.com/office/officeart/2018/5/layout/IconLeafLabelList"/>
    <dgm:cxn modelId="{9AB03CD6-A1DD-4FF0-8025-80291A2C56DF}" type="presParOf" srcId="{6C6AD90E-916A-4D41-A612-952D3DB3A6D7}" destId="{6CDEB782-C8B7-412F-ABD4-7AE1D80ED5FE}" srcOrd="5" destOrd="0" presId="urn:microsoft.com/office/officeart/2018/5/layout/IconLeafLabelList"/>
    <dgm:cxn modelId="{2E82DED6-40BA-4CAC-B787-FA14D5B7D334}" type="presParOf" srcId="{6C6AD90E-916A-4D41-A612-952D3DB3A6D7}" destId="{845555ED-CE66-45D5-A469-D7B42279089F}" srcOrd="6" destOrd="0" presId="urn:microsoft.com/office/officeart/2018/5/layout/IconLeafLabelList"/>
    <dgm:cxn modelId="{3D1AA7F3-3643-44A5-BF8D-B0C98305CB90}" type="presParOf" srcId="{845555ED-CE66-45D5-A469-D7B42279089F}" destId="{4DFB5E0A-BBF0-4D98-A16B-46BD08A86C25}" srcOrd="0" destOrd="0" presId="urn:microsoft.com/office/officeart/2018/5/layout/IconLeafLabelList"/>
    <dgm:cxn modelId="{057E3409-F985-408B-9F0A-D60E06814EB5}" type="presParOf" srcId="{845555ED-CE66-45D5-A469-D7B42279089F}" destId="{9C3AEA17-C1CE-42F4-B29A-83C3226BC97E}" srcOrd="1" destOrd="0" presId="urn:microsoft.com/office/officeart/2018/5/layout/IconLeafLabelList"/>
    <dgm:cxn modelId="{560CC892-339E-44FC-BD5D-4A2F8ED60C70}" type="presParOf" srcId="{845555ED-CE66-45D5-A469-D7B42279089F}" destId="{913C5030-E9F8-4816-A111-2FEFFAA80D36}" srcOrd="2" destOrd="0" presId="urn:microsoft.com/office/officeart/2018/5/layout/IconLeafLabelList"/>
    <dgm:cxn modelId="{CF208FED-D659-4C83-83BE-375EFBABDFB3}" type="presParOf" srcId="{845555ED-CE66-45D5-A469-D7B42279089F}" destId="{34EE3E35-17DD-4F20-BC3C-31D7579C2751}" srcOrd="3" destOrd="0" presId="urn:microsoft.com/office/officeart/2018/5/layout/IconLeaf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AA1CD68-592A-4774-BE90-5527463A7FAF}">
      <dsp:nvSpPr>
        <dsp:cNvPr id="0" name=""/>
        <dsp:cNvSpPr/>
      </dsp:nvSpPr>
      <dsp:spPr>
        <a:xfrm>
          <a:off x="0" y="2312"/>
          <a:ext cx="6269038" cy="1172105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91D0E70-7E2D-463E-AFD4-2D7C4B32DA24}">
      <dsp:nvSpPr>
        <dsp:cNvPr id="0" name=""/>
        <dsp:cNvSpPr/>
      </dsp:nvSpPr>
      <dsp:spPr>
        <a:xfrm>
          <a:off x="354561" y="266036"/>
          <a:ext cx="644657" cy="644657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35CFB47-9EFA-47EC-9695-DF8F681BB767}">
      <dsp:nvSpPr>
        <dsp:cNvPr id="0" name=""/>
        <dsp:cNvSpPr/>
      </dsp:nvSpPr>
      <dsp:spPr>
        <a:xfrm>
          <a:off x="1353781" y="2312"/>
          <a:ext cx="4915256" cy="117210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4048" tIns="124048" rIns="124048" bIns="124048" numCol="1" spcCol="1270" anchor="ctr" anchorCtr="0">
          <a:noAutofit/>
        </a:bodyPr>
        <a:lstStyle/>
        <a:p>
          <a:pPr marL="0" lvl="0" indent="0" algn="l" defTabSz="9779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200" kern="1200"/>
            <a:t>1. Maak van 10 begrippen een ‘moeilijke toetsvraag’</a:t>
          </a:r>
          <a:endParaRPr lang="en-US" sz="2200" kern="1200"/>
        </a:p>
      </dsp:txBody>
      <dsp:txXfrm>
        <a:off x="1353781" y="2312"/>
        <a:ext cx="4915256" cy="1172105"/>
      </dsp:txXfrm>
    </dsp:sp>
    <dsp:sp modelId="{5AB04F95-C45F-4696-B140-B34A0536F944}">
      <dsp:nvSpPr>
        <dsp:cNvPr id="0" name=""/>
        <dsp:cNvSpPr/>
      </dsp:nvSpPr>
      <dsp:spPr>
        <a:xfrm>
          <a:off x="0" y="1467444"/>
          <a:ext cx="6269038" cy="1172105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1599E4A-27F7-401C-920D-A77C6579B77A}">
      <dsp:nvSpPr>
        <dsp:cNvPr id="0" name=""/>
        <dsp:cNvSpPr/>
      </dsp:nvSpPr>
      <dsp:spPr>
        <a:xfrm>
          <a:off x="354561" y="1731167"/>
          <a:ext cx="644657" cy="644657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7016BB4-A835-452F-B2E4-95AA5222A7F2}">
      <dsp:nvSpPr>
        <dsp:cNvPr id="0" name=""/>
        <dsp:cNvSpPr/>
      </dsp:nvSpPr>
      <dsp:spPr>
        <a:xfrm>
          <a:off x="1353781" y="1467444"/>
          <a:ext cx="4915256" cy="117210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4048" tIns="124048" rIns="124048" bIns="124048" numCol="1" spcCol="1270" anchor="ctr" anchorCtr="0">
          <a:noAutofit/>
        </a:bodyPr>
        <a:lstStyle/>
        <a:p>
          <a:pPr marL="0" lvl="0" indent="0" algn="l" defTabSz="9779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200" kern="1200" dirty="0"/>
            <a:t>2. Elke vraag stuur je naar mij, deze keur ik goed en zet ik in een oefentoets</a:t>
          </a:r>
          <a:endParaRPr lang="en-US" sz="2200" kern="1200" dirty="0"/>
        </a:p>
      </dsp:txBody>
      <dsp:txXfrm>
        <a:off x="1353781" y="1467444"/>
        <a:ext cx="4915256" cy="1172105"/>
      </dsp:txXfrm>
    </dsp:sp>
    <dsp:sp modelId="{0B4A3934-FC77-4A76-B15A-2453F26ED8EB}">
      <dsp:nvSpPr>
        <dsp:cNvPr id="0" name=""/>
        <dsp:cNvSpPr/>
      </dsp:nvSpPr>
      <dsp:spPr>
        <a:xfrm>
          <a:off x="0" y="2932575"/>
          <a:ext cx="6269038" cy="1172105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0239463-1F47-4E73-B979-38496F7A4F33}">
      <dsp:nvSpPr>
        <dsp:cNvPr id="0" name=""/>
        <dsp:cNvSpPr/>
      </dsp:nvSpPr>
      <dsp:spPr>
        <a:xfrm>
          <a:off x="354561" y="3196299"/>
          <a:ext cx="644657" cy="644657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F0B3350-8B3D-4A68-A9A8-A123E7F49263}">
      <dsp:nvSpPr>
        <dsp:cNvPr id="0" name=""/>
        <dsp:cNvSpPr/>
      </dsp:nvSpPr>
      <dsp:spPr>
        <a:xfrm>
          <a:off x="1353781" y="2932575"/>
          <a:ext cx="4915256" cy="117210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4048" tIns="124048" rIns="124048" bIns="124048" numCol="1" spcCol="1270" anchor="ctr" anchorCtr="0">
          <a:noAutofit/>
        </a:bodyPr>
        <a:lstStyle/>
        <a:p>
          <a:pPr marL="0" lvl="0" indent="0" algn="l" defTabSz="9779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200" kern="1200"/>
            <a:t>3. Ik zal zelf ook vragen toevoegen</a:t>
          </a:r>
          <a:endParaRPr lang="en-US" sz="2200" kern="1200"/>
        </a:p>
      </dsp:txBody>
      <dsp:txXfrm>
        <a:off x="1353781" y="2932575"/>
        <a:ext cx="4915256" cy="1172105"/>
      </dsp:txXfrm>
    </dsp:sp>
    <dsp:sp modelId="{F3CCEE9E-F684-4294-AF36-CA8A9451B08B}">
      <dsp:nvSpPr>
        <dsp:cNvPr id="0" name=""/>
        <dsp:cNvSpPr/>
      </dsp:nvSpPr>
      <dsp:spPr>
        <a:xfrm>
          <a:off x="0" y="4397707"/>
          <a:ext cx="6269038" cy="1172105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74CF328-E03A-497F-916A-088A039AE6D8}">
      <dsp:nvSpPr>
        <dsp:cNvPr id="0" name=""/>
        <dsp:cNvSpPr/>
      </dsp:nvSpPr>
      <dsp:spPr>
        <a:xfrm>
          <a:off x="354561" y="4661430"/>
          <a:ext cx="644657" cy="644657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7F1964C-FDD8-486A-A066-F3CFD32CF3D8}">
      <dsp:nvSpPr>
        <dsp:cNvPr id="0" name=""/>
        <dsp:cNvSpPr/>
      </dsp:nvSpPr>
      <dsp:spPr>
        <a:xfrm>
          <a:off x="1353781" y="4397707"/>
          <a:ext cx="4915256" cy="117210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4048" tIns="124048" rIns="124048" bIns="124048" numCol="1" spcCol="1270" anchor="ctr" anchorCtr="0">
          <a:noAutofit/>
        </a:bodyPr>
        <a:lstStyle/>
        <a:p>
          <a:pPr marL="0" lvl="0" indent="0" algn="l" defTabSz="9779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200" kern="1200"/>
            <a:t>4. We maken dan gezamenlijk deze oefentoets, zodat je weet waar je staat.</a:t>
          </a:r>
          <a:endParaRPr lang="en-US" sz="2200" kern="1200"/>
        </a:p>
      </dsp:txBody>
      <dsp:txXfrm>
        <a:off x="1353781" y="4397707"/>
        <a:ext cx="4915256" cy="117210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5693BCD-6C22-41BE-A84A-4F145F270BBD}">
      <dsp:nvSpPr>
        <dsp:cNvPr id="0" name=""/>
        <dsp:cNvSpPr/>
      </dsp:nvSpPr>
      <dsp:spPr>
        <a:xfrm>
          <a:off x="1154086" y="13513"/>
          <a:ext cx="1353573" cy="1353573"/>
        </a:xfrm>
        <a:prstGeom prst="round2DiagRect">
          <a:avLst>
            <a:gd name="adj1" fmla="val 29727"/>
            <a:gd name="adj2" fmla="val 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EA11663-8361-4648-A381-BDAC3D4DE8EB}">
      <dsp:nvSpPr>
        <dsp:cNvPr id="0" name=""/>
        <dsp:cNvSpPr/>
      </dsp:nvSpPr>
      <dsp:spPr>
        <a:xfrm>
          <a:off x="1442552" y="301979"/>
          <a:ext cx="776640" cy="77664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A399D1A-A943-48DB-A434-4A8E089884FF}">
      <dsp:nvSpPr>
        <dsp:cNvPr id="0" name=""/>
        <dsp:cNvSpPr/>
      </dsp:nvSpPr>
      <dsp:spPr>
        <a:xfrm>
          <a:off x="721386" y="1788690"/>
          <a:ext cx="2218972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nl-NL" sz="1900" kern="1200"/>
            <a:t>Welke term hoort niet bij ….</a:t>
          </a:r>
          <a:endParaRPr lang="en-US" sz="1900" kern="1200"/>
        </a:p>
      </dsp:txBody>
      <dsp:txXfrm>
        <a:off x="721386" y="1788690"/>
        <a:ext cx="2218972" cy="720000"/>
      </dsp:txXfrm>
    </dsp:sp>
    <dsp:sp modelId="{D3740529-ABE4-4B42-93E8-AF6C66FCBA18}">
      <dsp:nvSpPr>
        <dsp:cNvPr id="0" name=""/>
        <dsp:cNvSpPr/>
      </dsp:nvSpPr>
      <dsp:spPr>
        <a:xfrm>
          <a:off x="3761378" y="13513"/>
          <a:ext cx="1353573" cy="1353573"/>
        </a:xfrm>
        <a:prstGeom prst="round2DiagRect">
          <a:avLst>
            <a:gd name="adj1" fmla="val 29727"/>
            <a:gd name="adj2" fmla="val 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3D8BB5A-C478-4F43-84D6-346CE4BE08A3}">
      <dsp:nvSpPr>
        <dsp:cNvPr id="0" name=""/>
        <dsp:cNvSpPr/>
      </dsp:nvSpPr>
      <dsp:spPr>
        <a:xfrm>
          <a:off x="4049845" y="301979"/>
          <a:ext cx="776640" cy="776640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575A38F-8090-4A1D-B887-6F9DAC56EB83}">
      <dsp:nvSpPr>
        <dsp:cNvPr id="0" name=""/>
        <dsp:cNvSpPr/>
      </dsp:nvSpPr>
      <dsp:spPr>
        <a:xfrm>
          <a:off x="3328679" y="1788690"/>
          <a:ext cx="2218972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nl-NL" sz="1900" kern="1200"/>
            <a:t>Welke term hoort wel bij…</a:t>
          </a:r>
          <a:endParaRPr lang="en-US" sz="1900" kern="1200"/>
        </a:p>
      </dsp:txBody>
      <dsp:txXfrm>
        <a:off x="3328679" y="1788690"/>
        <a:ext cx="2218972" cy="720000"/>
      </dsp:txXfrm>
    </dsp:sp>
    <dsp:sp modelId="{168C454E-E522-4B1E-85A3-1BE61D890132}">
      <dsp:nvSpPr>
        <dsp:cNvPr id="0" name=""/>
        <dsp:cNvSpPr/>
      </dsp:nvSpPr>
      <dsp:spPr>
        <a:xfrm>
          <a:off x="1154086" y="3063434"/>
          <a:ext cx="1353573" cy="1353573"/>
        </a:xfrm>
        <a:prstGeom prst="round2DiagRect">
          <a:avLst>
            <a:gd name="adj1" fmla="val 29727"/>
            <a:gd name="adj2" fmla="val 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FAC336B-5BF9-41EA-9E80-68C4AF90FC2C}">
      <dsp:nvSpPr>
        <dsp:cNvPr id="0" name=""/>
        <dsp:cNvSpPr/>
      </dsp:nvSpPr>
      <dsp:spPr>
        <a:xfrm>
          <a:off x="1442552" y="3351900"/>
          <a:ext cx="776640" cy="776640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37702B4-2ED0-452A-AE6F-B1BDA249C0B4}">
      <dsp:nvSpPr>
        <dsp:cNvPr id="0" name=""/>
        <dsp:cNvSpPr/>
      </dsp:nvSpPr>
      <dsp:spPr>
        <a:xfrm>
          <a:off x="721386" y="4838611"/>
          <a:ext cx="2218972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nl-NL" sz="1900" kern="1200"/>
            <a:t>Welke term wordt beschreven …</a:t>
          </a:r>
          <a:endParaRPr lang="en-US" sz="1900" kern="1200"/>
        </a:p>
      </dsp:txBody>
      <dsp:txXfrm>
        <a:off x="721386" y="4838611"/>
        <a:ext cx="2218972" cy="720000"/>
      </dsp:txXfrm>
    </dsp:sp>
    <dsp:sp modelId="{4DFB5E0A-BBF0-4D98-A16B-46BD08A86C25}">
      <dsp:nvSpPr>
        <dsp:cNvPr id="0" name=""/>
        <dsp:cNvSpPr/>
      </dsp:nvSpPr>
      <dsp:spPr>
        <a:xfrm>
          <a:off x="3761378" y="3063434"/>
          <a:ext cx="1353573" cy="1353573"/>
        </a:xfrm>
        <a:prstGeom prst="round2DiagRect">
          <a:avLst>
            <a:gd name="adj1" fmla="val 29727"/>
            <a:gd name="adj2" fmla="val 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C3AEA17-C1CE-42F4-B29A-83C3226BC97E}">
      <dsp:nvSpPr>
        <dsp:cNvPr id="0" name=""/>
        <dsp:cNvSpPr/>
      </dsp:nvSpPr>
      <dsp:spPr>
        <a:xfrm>
          <a:off x="4049845" y="3351900"/>
          <a:ext cx="776640" cy="776640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4EE3E35-17DD-4F20-BC3C-31D7579C2751}">
      <dsp:nvSpPr>
        <dsp:cNvPr id="0" name=""/>
        <dsp:cNvSpPr/>
      </dsp:nvSpPr>
      <dsp:spPr>
        <a:xfrm>
          <a:off x="3328679" y="4838611"/>
          <a:ext cx="2218972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nl-NL" sz="1900" kern="1200"/>
            <a:t>Zet in de juiste volgorde</a:t>
          </a:r>
          <a:endParaRPr lang="en-US" sz="1900" kern="1200"/>
        </a:p>
      </dsp:txBody>
      <dsp:txXfrm>
        <a:off x="3328679" y="4838611"/>
        <a:ext cx="2218972" cy="7200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8/5/layout/IconLeafLabelList">
  <dgm:title val="Icon Leaf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4"/>
          <dgm:constr type="h" for="des" forName="compNode" op="equ"/>
          <dgm:constr type="h" for="des" forName="textRect" op="equ"/>
        </dgm:constrLst>
      </dgm:if>
      <dgm:if name="Name5" axis="ch" ptType="node" func="cnt" op="lte" val="3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0"/>
          <dgm:constr type="h" for="des" forName="compNode" op="equ"/>
          <dgm:constr type="h" for="des" forName="textRect" op="equ"/>
        </dgm:constrLst>
      </dgm:if>
      <dgm:if name="Name6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2"/>
          <dgm:constr type="h" for="des" forName="compNode" op="equ"/>
          <dgm:constr type="h" for="des" forName="textRect" op="equ"/>
        </dgm:constrLst>
      </dgm:if>
      <dgm:else name="Name7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BgRect" refType="w" fact="0.61"/>
          <dgm:constr type="h" for="ch" forName="iconBgRect" refType="w" refFor="ch" refForName="iconBgRect"/>
          <dgm:constr type="t" for="ch" forName="iconBgRect"/>
          <dgm:constr type="ctrX" for="ch" forName="iconBgRect" refType="w" fact="0.5"/>
          <dgm:constr type="w" for="ch" forName="iconRect" refType="w" fact="0.35"/>
          <dgm:constr type="h" for="ch" forName="iconRect" refType="w" refFor="ch" refForName="iconRect"/>
          <dgm:constr type="ctrX" for="ch" forName="iconRect" refType="ctrX" refFor="ch" refForName="iconBgRect"/>
          <dgm:constr type="ctrY" for="ch" forName="iconRect" refType="ctrY" refFor="ch" refForName="iconBgRect"/>
          <dgm:constr type="h" for="ch" forName="spaceRect" refType="w" fact="0.19"/>
          <dgm:constr type="w" for="ch" forName="spaceRect" refType="w"/>
          <dgm:constr type="l" for="ch" forName="spaceRect"/>
          <dgm:constr type="t" for="ch" forName="spaceRect" refType="b" refFor="ch" refForName="iconBg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BgRect" styleLbl="bgShp">
          <dgm:alg type="sp"/>
          <dgm:shape xmlns:r="http://schemas.openxmlformats.org/officeDocument/2006/relationships" type="round2DiagRect" r:blip="">
            <dgm:adjLst/>
            <dgm:extLst>
              <a:ext uri="{B698B0E9-8C71-41B9-8309-B3DCBF30829C}">
                <dgm1612:spPr xmlns:dgm1612="http://schemas.microsoft.com/office/drawing/2016/12/diagram">
                  <a:prstGeom prst="round2DiagRect">
                    <a:avLst>
                      <a:gd name="adj1" fmla="val 29727"/>
                      <a:gd name="adj2" fmla="val 0"/>
                    </a:avLst>
                  </a:prstGeom>
                </dgm1612:spPr>
              </a:ext>
            </dgm:ext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9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cap="all"/>
        </a:lvl1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4295D2C-688A-4335-8B62-E825F4D2F6A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D87DF15D-38E0-4E9A-A4B5-E69973E430B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FEDDC03B-78BD-43B3-AC55-88DA82AA6A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3526B-1BDC-4EAE-90CA-A9BA25E97994}" type="datetimeFigureOut">
              <a:rPr lang="nl-NL" smtClean="0"/>
              <a:t>30-10-2020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CEC3A040-4870-46A5-B2C6-6BD08F4F82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3C5F678A-ADB7-45DB-87B9-D243A221AD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E42EC-9699-40BD-9A03-26D72FA42F8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675483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8995D84-C17B-4BFB-A8E2-BE2010170F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69BCD75F-6DC7-4BD2-A631-6A0C3DCBB3D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3F7F9361-77F1-4FCD-8669-ECB0DBED9B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3526B-1BDC-4EAE-90CA-A9BA25E97994}" type="datetimeFigureOut">
              <a:rPr lang="nl-NL" smtClean="0"/>
              <a:t>30-10-2020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DD62E99D-2B16-4C00-A278-A845FACEEA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351654FA-C5AB-4D4A-ABBF-15ABBA5A0A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E42EC-9699-40BD-9A03-26D72FA42F8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199878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EB9BE3B2-32BA-4309-B434-B9CEDE4DFF3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2B656CCE-5237-4D3E-AF3F-49E52986BF7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BDB1C90D-526F-42F6-99CA-CB969923C0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3526B-1BDC-4EAE-90CA-A9BA25E97994}" type="datetimeFigureOut">
              <a:rPr lang="nl-NL" smtClean="0"/>
              <a:t>30-10-2020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B366A065-0D2A-49BC-AFC2-8407893B53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C24D8947-4165-40DF-A1A3-7A045E7B9E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E42EC-9699-40BD-9A03-26D72FA42F8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15672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6A52944-B9DD-4C62-A806-9A4C349106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CC6A5E9C-CB9D-4104-8401-713578506A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D5370666-AD54-4C6D-9EE0-50978860AB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3526B-1BDC-4EAE-90CA-A9BA25E97994}" type="datetimeFigureOut">
              <a:rPr lang="nl-NL" smtClean="0"/>
              <a:t>30-10-2020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411D3818-5F0C-4EB5-B7B7-D0D77F1909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E21A5C78-6941-43B1-916A-55F1977AC0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E42EC-9699-40BD-9A03-26D72FA42F8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284127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1A35266-B499-49CE-B4C2-69541B4E02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EAAC96C1-D07B-4EDF-BF19-05D11D49DB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990E8675-F370-4667-9ADE-E95742921D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3526B-1BDC-4EAE-90CA-A9BA25E97994}" type="datetimeFigureOut">
              <a:rPr lang="nl-NL" smtClean="0"/>
              <a:t>30-10-2020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DE91E17A-7E25-42E3-A381-95C7E5A747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7360D888-0AE1-4018-A905-117256FDB8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E42EC-9699-40BD-9A03-26D72FA42F8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610610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04C3D1A-3EE5-4F4E-A61B-B0E82D5BCA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1868D3DF-CB49-41F6-94ED-C78ABF22A69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690C029A-3186-4BD9-8C56-E92D66CCFDA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54444A39-F2C1-495F-A3F1-F4C2E78F96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3526B-1BDC-4EAE-90CA-A9BA25E97994}" type="datetimeFigureOut">
              <a:rPr lang="nl-NL" smtClean="0"/>
              <a:t>30-10-2020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F8C1D86E-51C7-42B6-A59A-9EBF7FBC66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DBFC1BC3-8CDE-4BF3-9F3A-B08AF52E59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E42EC-9699-40BD-9A03-26D72FA42F8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559671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4AC31F3-3956-4EAC-8AED-6623B2F6A6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868FBE41-2DFE-49D8-BD01-581D1AC990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5193D3D7-D870-43C7-868F-34DFC2B9648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39C0E638-9F61-4A7F-8D9E-E6C1A3E0F2A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5D3D746E-B4C6-4C93-8A4D-900A5B60B26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C50E1D29-4CC0-4008-8760-250E8F7370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3526B-1BDC-4EAE-90CA-A9BA25E97994}" type="datetimeFigureOut">
              <a:rPr lang="nl-NL" smtClean="0"/>
              <a:t>30-10-2020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A1D73288-7C8A-4E03-8875-903F44E01B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28781DA7-7EE1-4C0E-88E4-E5DBF675F5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E42EC-9699-40BD-9A03-26D72FA42F8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404689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282F5EA-079D-4E83-9C51-0A61ABE954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2138CF8B-B477-49C1-92A6-EF9A446350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3526B-1BDC-4EAE-90CA-A9BA25E97994}" type="datetimeFigureOut">
              <a:rPr lang="nl-NL" smtClean="0"/>
              <a:t>30-10-2020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C3409EC4-3958-4C4C-9987-D8936DDE08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5585B1B9-6323-4064-AB4C-5EBFA86434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E42EC-9699-40BD-9A03-26D72FA42F8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870864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4BBA4882-A57E-4BFA-9922-9D7FD22523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3526B-1BDC-4EAE-90CA-A9BA25E97994}" type="datetimeFigureOut">
              <a:rPr lang="nl-NL" smtClean="0"/>
              <a:t>30-10-2020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60B96707-1091-433A-904C-6EEB4836DE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5C3AE6B0-9835-433B-8601-00FCA55505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E42EC-9699-40BD-9A03-26D72FA42F8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958713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FF718E0-A1BA-448B-939E-F1F8701044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70CEDF6-5E48-4C4F-BA54-E3B6E9887B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EEFD9977-187D-4157-9524-A53AC8A84DA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98811485-F4B0-4293-AEB0-5AAFACF45F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3526B-1BDC-4EAE-90CA-A9BA25E97994}" type="datetimeFigureOut">
              <a:rPr lang="nl-NL" smtClean="0"/>
              <a:t>30-10-2020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C50FEAB6-06CA-4C0A-8183-9D08D2C5D5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A4D1E0DE-AA35-40B8-9743-5C0DB17C27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E42EC-9699-40BD-9A03-26D72FA42F8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883046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EA00D21-250E-4130-8671-028D1291E6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B4F2E037-A343-4335-ABAD-C76C0485172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72B18C09-F39C-49DA-9B5C-F8FE82F1CC3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8897A8F7-86CB-4DDA-8A77-5942709F81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3526B-1BDC-4EAE-90CA-A9BA25E97994}" type="datetimeFigureOut">
              <a:rPr lang="nl-NL" smtClean="0"/>
              <a:t>30-10-2020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0D9F712B-E218-4DA9-96F5-3204184269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E1FB1AB4-411E-4AA8-9650-AFFCE5B551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E42EC-9699-40BD-9A03-26D72FA42F8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298913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8DAE06D7-31D1-4691-8E8E-B8F2F6FA9A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B7AF0FEB-BEEA-475B-8251-4A33CBCE81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14E82DE4-38AA-4632-B57C-6DB78752F2C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C3526B-1BDC-4EAE-90CA-A9BA25E97994}" type="datetimeFigureOut">
              <a:rPr lang="nl-NL" smtClean="0"/>
              <a:t>30-10-2020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93284E13-9AA4-4E4B-9E69-7CAD6AEC3C9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5995E9F6-0D9C-40CB-AA75-3B698D3E73F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9E42EC-9699-40BD-9A03-26D72FA42F8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297870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" name="Rectangle 19">
            <a:extLst>
              <a:ext uri="{FF2B5EF4-FFF2-40B4-BE49-F238E27FC236}">
                <a16:creationId xmlns:a16="http://schemas.microsoft.com/office/drawing/2014/main" id="{5A59F003-E00A-43F9-91DC-CC54E3B874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5F49276-0C02-441E-84E2-A3A7E17AADB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7529" t="23103" r="1562"/>
          <a:stretch/>
        </p:blipFill>
        <p:spPr>
          <a:xfrm>
            <a:off x="20" y="10"/>
            <a:ext cx="12191981" cy="6857990"/>
          </a:xfrm>
          <a:prstGeom prst="rect">
            <a:avLst/>
          </a:prstGeom>
        </p:spPr>
      </p:pic>
      <p:sp>
        <p:nvSpPr>
          <p:cNvPr id="22" name="Rectangle 21">
            <a:extLst>
              <a:ext uri="{FF2B5EF4-FFF2-40B4-BE49-F238E27FC236}">
                <a16:creationId xmlns:a16="http://schemas.microsoft.com/office/drawing/2014/main" id="{D74A4382-E3AD-430A-9A1F-DFA3E0E77A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3799868" y="-1534136"/>
            <a:ext cx="4592270" cy="12192001"/>
          </a:xfrm>
          <a:prstGeom prst="rect">
            <a:avLst/>
          </a:prstGeom>
          <a:gradFill>
            <a:gsLst>
              <a:gs pos="35000">
                <a:schemeClr val="bg1">
                  <a:alpha val="46000"/>
                </a:schemeClr>
              </a:gs>
              <a:gs pos="21000">
                <a:schemeClr val="bg1">
                  <a:alpha val="30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>
                  <a:alpha val="90000"/>
                </a:schemeClr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79E524F2-3359-4E60-8DAC-DBD8BD828E5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04553" y="3091928"/>
            <a:ext cx="9078562" cy="2387600"/>
          </a:xfrm>
        </p:spPr>
        <p:txBody>
          <a:bodyPr>
            <a:normAutofit/>
          </a:bodyPr>
          <a:lstStyle/>
          <a:p>
            <a:pPr algn="l"/>
            <a:r>
              <a:rPr lang="nl-NL" sz="6600"/>
              <a:t>Laatste les VT P1 lj3</a:t>
            </a:r>
          </a:p>
        </p:txBody>
      </p:sp>
      <p:sp>
        <p:nvSpPr>
          <p:cNvPr id="24" name="Rectangle: Rounded Corners 23">
            <a:extLst>
              <a:ext uri="{FF2B5EF4-FFF2-40B4-BE49-F238E27FC236}">
                <a16:creationId xmlns:a16="http://schemas.microsoft.com/office/drawing/2014/main" id="{79F40191-0F44-4FD1-82CC-ACB507C14B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575039"/>
            <a:ext cx="9785897" cy="685800"/>
          </a:xfrm>
          <a:prstGeom prst="roundRect">
            <a:avLst>
              <a:gd name="adj" fmla="val 0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5C494951-B342-4BED-B2E2-9EA773D30CF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04553" y="5624945"/>
            <a:ext cx="9078562" cy="592975"/>
          </a:xfrm>
        </p:spPr>
        <p:txBody>
          <a:bodyPr anchor="ctr">
            <a:normAutofit/>
          </a:bodyPr>
          <a:lstStyle/>
          <a:p>
            <a:pPr algn="l"/>
            <a:r>
              <a:rPr lang="nl-NL"/>
              <a:t>Begrippen herhalen, maken van vragen.</a:t>
            </a:r>
          </a:p>
        </p:txBody>
      </p:sp>
    </p:spTree>
    <p:extLst>
      <p:ext uri="{BB962C8B-B14F-4D97-AF65-F5344CB8AC3E}">
        <p14:creationId xmlns:p14="http://schemas.microsoft.com/office/powerpoint/2010/main" val="275085308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5" name="Rectangle 24">
            <a:extLst>
              <a:ext uri="{FF2B5EF4-FFF2-40B4-BE49-F238E27FC236}">
                <a16:creationId xmlns:a16="http://schemas.microsoft.com/office/drawing/2014/main" id="{08E89D5E-1885-4160-AC77-CC471DD1D0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D5858ABF-D7D6-4D1C-AC8F-F36B34D526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43277" y="712269"/>
            <a:ext cx="3370998" cy="5502264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 kern="1200">
                <a:latin typeface="+mj-lt"/>
                <a:ea typeface="+mj-ea"/>
                <a:cs typeface="+mj-cs"/>
              </a:rPr>
              <a:t>Opbouw van de les</a:t>
            </a:r>
          </a:p>
        </p:txBody>
      </p: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EC15C128-8E68-44BD-BF94-FBA9CA4B03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85304" y="2395983"/>
            <a:ext cx="0" cy="2228850"/>
          </a:xfrm>
          <a:prstGeom prst="line">
            <a:avLst/>
          </a:prstGeom>
          <a:ln w="19050">
            <a:solidFill>
              <a:schemeClr val="tx1">
                <a:alpha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4" name="Tekstvak 3">
            <a:extLst>
              <a:ext uri="{FF2B5EF4-FFF2-40B4-BE49-F238E27FC236}">
                <a16:creationId xmlns:a16="http://schemas.microsoft.com/office/drawing/2014/main" id="{1D806F81-B28D-4473-B7A4-2E9D4102B50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226826413"/>
              </p:ext>
            </p:extLst>
          </p:nvPr>
        </p:nvGraphicFramePr>
        <p:xfrm>
          <a:off x="5280025" y="642938"/>
          <a:ext cx="6269038" cy="55721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5086572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2" name="Rectangle 17">
            <a:extLst>
              <a:ext uri="{FF2B5EF4-FFF2-40B4-BE49-F238E27FC236}">
                <a16:creationId xmlns:a16="http://schemas.microsoft.com/office/drawing/2014/main" id="{08E89D5E-1885-4160-AC77-CC471DD1D0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FC9D3809-6F91-42BA-AB8D-EA2FB3F060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43277" y="712269"/>
            <a:ext cx="3370998" cy="5502264"/>
          </a:xfrm>
        </p:spPr>
        <p:txBody>
          <a:bodyPr>
            <a:normAutofit/>
          </a:bodyPr>
          <a:lstStyle/>
          <a:p>
            <a:r>
              <a:rPr lang="nl-NL"/>
              <a:t>Voorbeelden van vragen</a:t>
            </a:r>
            <a:endParaRPr lang="nl-NL" dirty="0"/>
          </a:p>
        </p:txBody>
      </p:sp>
      <p:cxnSp>
        <p:nvCxnSpPr>
          <p:cNvPr id="23" name="Straight Connector 19">
            <a:extLst>
              <a:ext uri="{FF2B5EF4-FFF2-40B4-BE49-F238E27FC236}">
                <a16:creationId xmlns:a16="http://schemas.microsoft.com/office/drawing/2014/main" id="{EC15C128-8E68-44BD-BF94-FBA9CA4B03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85304" y="2395983"/>
            <a:ext cx="0" cy="2228850"/>
          </a:xfrm>
          <a:prstGeom prst="line">
            <a:avLst/>
          </a:prstGeom>
          <a:ln w="19050">
            <a:solidFill>
              <a:schemeClr val="tx1">
                <a:alpha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4" name="Tijdelijke aanduiding voor inhoud 2">
            <a:extLst>
              <a:ext uri="{FF2B5EF4-FFF2-40B4-BE49-F238E27FC236}">
                <a16:creationId xmlns:a16="http://schemas.microsoft.com/office/drawing/2014/main" id="{46E18B94-F4F9-49D3-8D22-90557B8E3D9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72953463"/>
              </p:ext>
            </p:extLst>
          </p:nvPr>
        </p:nvGraphicFramePr>
        <p:xfrm>
          <a:off x="5280025" y="642938"/>
          <a:ext cx="6269038" cy="55721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39832409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95</Words>
  <Application>Microsoft Office PowerPoint</Application>
  <PresentationFormat>Breedbeeld</PresentationFormat>
  <Paragraphs>12</Paragraphs>
  <Slides>3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Kantoorthema</vt:lpstr>
      <vt:lpstr>Laatste les VT P1 lj3</vt:lpstr>
      <vt:lpstr>Opbouw van de les</vt:lpstr>
      <vt:lpstr>Voorbeelden van vragen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Laatste les VT P1 lj3</dc:title>
  <dc:creator>Machiel Huizer</dc:creator>
  <cp:lastModifiedBy>Machiel Huizer</cp:lastModifiedBy>
  <cp:revision>1</cp:revision>
  <dcterms:created xsi:type="dcterms:W3CDTF">2020-10-30T08:46:52Z</dcterms:created>
  <dcterms:modified xsi:type="dcterms:W3CDTF">2020-10-30T08:57:36Z</dcterms:modified>
</cp:coreProperties>
</file>